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2F66-116E-4E21-91B6-94DA9DE40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8A834-6865-4F1F-A081-5EBF4A116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35406-7755-43C4-B91C-68474D96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46ACF-AC02-4464-B241-C3013D2C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C817-CA76-4A11-B894-7404ADB5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EACC-8191-433C-86C6-782517BB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1DCA1-8FE5-4D0B-AE2F-752B0CF0D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1140-225F-4886-B606-816EF372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84C20-D2A4-44DC-A6C7-37B2585A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34E2-B752-4526-A854-2EDEF1C7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B51CD-5DCA-43D8-B502-946F14098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DF57B-2F2E-42F3-853E-527AB524A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D5542-2CD7-497A-96E4-0B19511F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2B5A-23B8-4309-9292-CEA61990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8BD52-F26C-4DB2-BDF2-C8970FBD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CC50-769D-416B-9A5D-B3CE9EC7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8B55-DDC9-4825-BB9E-96E38DE1F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60DC0-13CB-4F64-9613-1B33D79B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BEE00-2771-4C27-A21E-52BA079D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B18E-B133-4F68-83FC-5FCD80B8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1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28B0-08B4-4319-BB85-8AF2B1000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4D5A7-2099-4C6D-BD7A-886574A70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35AE-1514-48E4-A256-C441781E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21CD0-15B5-45CA-A331-4E241CD7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00B3-7102-4B98-8547-946ABD2B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D7DC-49B1-4313-9837-B24D272F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0B6F7-900C-4B07-B1C3-36F269ABC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6CC60-B53A-4FC4-A46A-BF8DA1B6F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C9F5-8EE1-4888-B1BE-AC8D45A7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C46A4-C668-4C7A-8B9D-3200DF4C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5F3CE-D653-44A5-BBA4-6A6CB71E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D191-EFE0-459F-90AE-BFC0C014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D957-708F-44BD-83AE-089B44652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2E290-79B0-4B36-881C-489093D02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A6BB3-18C2-4969-BA70-1118196F5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B2D64-2E1B-4C2C-AF37-1EA5F2555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3411CB-A3CA-477D-B5CE-2DDADC6C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25140-C8F9-4765-94EF-2FE51734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075D3-6360-431F-803D-60EB4FAA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4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B9B0-D716-4DD3-8F61-6F6BD3BE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9644F-1109-4E5F-AC52-02AAB7D5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9508D-B85D-4E58-8B17-14F016A1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728C0-00CC-41DE-B2E0-8B5EBF39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16270-02CA-4151-A766-2E73BC74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6ABDA-F90D-423F-AA34-5F0119B2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745B8-1221-4E29-B054-DBFC0543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E754-01B7-40B7-BDF2-E731ED21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4082-83E4-49C5-970D-B14700DBB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EDFA0-4066-4410-9105-2C24A9B7B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2F33A-353D-4A9F-A3CD-77D043C8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A88CB-DEF0-4C66-A126-BB9DE9F0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89855-E64B-4355-A5B2-076217FB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BE58-1BC3-4439-8E21-F9B8D8DE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B8573-A923-4FB5-A5A7-7444DD65D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95E5E-5541-4204-A7F2-7F64D5E82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19CA9-FF9B-4176-90D1-B1E79F6C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C33F5-6287-4859-84F0-83A00C49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ABF2F-93C2-45AA-B5FF-4147A004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18656-3810-4BA1-8877-20C49F42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604A8-A890-48FE-A612-384AD2EF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761C3-37FB-4372-8AE2-3226390E1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B989-25A5-4DEF-B691-43FF599B4337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3B587-9C71-4476-936E-9DDE13FDF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E4F1-3EDA-4259-9B78-2FFBF97F8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9ACC-70C4-486C-9B83-9B4CE482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5ABDE8-FFBF-4F4C-9B46-EB5C7FF30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C0520A-DAA7-4F6A-ACD9-1CAE01424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456A0-1ACF-4A6F-B1F0-6297BBFD7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649F2-F84A-4689-89A8-99FF3FA8E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5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35D30-E615-464F-A192-3124B3BA1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6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84BFB-A02F-4931-B90C-3844CD6C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3C1C2-58E8-4282-A79E-7143912EA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4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C7EF1-A618-4354-A462-385EFCAA6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F836B-42E0-4410-98EA-B94B2881F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2C851-A619-49E4-BDA1-84439FBD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667F5-DC9E-479E-A881-F5A56A92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2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3E855-43F4-4E3D-8CA1-13E501969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7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E5160-1E91-4396-B6A0-F9C769A72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E3DB2-AE7E-47AE-85E8-8519AEF0E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4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2021-09-08T04:32:55Z</dcterms:created>
  <dcterms:modified xsi:type="dcterms:W3CDTF">2021-09-08T04:33:11Z</dcterms:modified>
</cp:coreProperties>
</file>